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D8F772-B102-4AFA-B536-00A739A6A711}" v="2" dt="2023-09-27T08:17:39.56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0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ng, Ling" userId="b37ba824-8250-478c-9d6e-b4ee351fadcd" providerId="ADAL" clId="{E6D8F772-B102-4AFA-B536-00A739A6A711}"/>
    <pc:docChg chg="custSel addSld modSld">
      <pc:chgData name="Wong, Ling" userId="b37ba824-8250-478c-9d6e-b4ee351fadcd" providerId="ADAL" clId="{E6D8F772-B102-4AFA-B536-00A739A6A711}" dt="2023-09-27T08:17:39.562" v="4"/>
      <pc:docMkLst>
        <pc:docMk/>
      </pc:docMkLst>
      <pc:sldChg chg="addSp delSp modSp mod">
        <pc:chgData name="Wong, Ling" userId="b37ba824-8250-478c-9d6e-b4ee351fadcd" providerId="ADAL" clId="{E6D8F772-B102-4AFA-B536-00A739A6A711}" dt="2023-09-27T08:17:34.046" v="3"/>
        <pc:sldMkLst>
          <pc:docMk/>
          <pc:sldMk cId="0" sldId="257"/>
        </pc:sldMkLst>
        <pc:picChg chg="del">
          <ac:chgData name="Wong, Ling" userId="b37ba824-8250-478c-9d6e-b4ee351fadcd" providerId="ADAL" clId="{E6D8F772-B102-4AFA-B536-00A739A6A711}" dt="2023-09-27T08:17:27.233" v="1" actId="478"/>
          <ac:picMkLst>
            <pc:docMk/>
            <pc:sldMk cId="0" sldId="257"/>
            <ac:picMk id="15" creationId="{00000000-0000-0000-0000-000000000000}"/>
          </ac:picMkLst>
        </pc:picChg>
        <pc:picChg chg="del">
          <ac:chgData name="Wong, Ling" userId="b37ba824-8250-478c-9d6e-b4ee351fadcd" providerId="ADAL" clId="{E6D8F772-B102-4AFA-B536-00A739A6A711}" dt="2023-09-27T08:17:26.747" v="0" actId="478"/>
          <ac:picMkLst>
            <pc:docMk/>
            <pc:sldMk cId="0" sldId="257"/>
            <ac:picMk id="16" creationId="{00000000-0000-0000-0000-000000000000}"/>
          </ac:picMkLst>
        </pc:picChg>
        <pc:picChg chg="del">
          <ac:chgData name="Wong, Ling" userId="b37ba824-8250-478c-9d6e-b4ee351fadcd" providerId="ADAL" clId="{E6D8F772-B102-4AFA-B536-00A739A6A711}" dt="2023-09-27T08:17:27.627" v="2" actId="478"/>
          <ac:picMkLst>
            <pc:docMk/>
            <pc:sldMk cId="0" sldId="257"/>
            <ac:picMk id="17" creationId="{00000000-0000-0000-0000-000000000000}"/>
          </ac:picMkLst>
        </pc:picChg>
        <pc:picChg chg="add mod">
          <ac:chgData name="Wong, Ling" userId="b37ba824-8250-478c-9d6e-b4ee351fadcd" providerId="ADAL" clId="{E6D8F772-B102-4AFA-B536-00A739A6A711}" dt="2023-09-27T08:17:34.046" v="3"/>
          <ac:picMkLst>
            <pc:docMk/>
            <pc:sldMk cId="0" sldId="257"/>
            <ac:picMk id="25" creationId="{EA731268-264B-62AB-F401-5E429050B346}"/>
          </ac:picMkLst>
        </pc:picChg>
        <pc:picChg chg="add mod">
          <ac:chgData name="Wong, Ling" userId="b37ba824-8250-478c-9d6e-b4ee351fadcd" providerId="ADAL" clId="{E6D8F772-B102-4AFA-B536-00A739A6A711}" dt="2023-09-27T08:17:34.046" v="3"/>
          <ac:picMkLst>
            <pc:docMk/>
            <pc:sldMk cId="0" sldId="257"/>
            <ac:picMk id="26" creationId="{F467266B-7586-B8E5-D055-399F07FCE803}"/>
          </ac:picMkLst>
        </pc:picChg>
        <pc:picChg chg="add mod">
          <ac:chgData name="Wong, Ling" userId="b37ba824-8250-478c-9d6e-b4ee351fadcd" providerId="ADAL" clId="{E6D8F772-B102-4AFA-B536-00A739A6A711}" dt="2023-09-27T08:17:34.046" v="3"/>
          <ac:picMkLst>
            <pc:docMk/>
            <pc:sldMk cId="0" sldId="257"/>
            <ac:picMk id="27" creationId="{F5BBF228-85EA-F1DA-75E4-88CFDA8DD54A}"/>
          </ac:picMkLst>
        </pc:picChg>
      </pc:sldChg>
      <pc:sldChg chg="add">
        <pc:chgData name="Wong, Ling" userId="b37ba824-8250-478c-9d6e-b4ee351fadcd" providerId="ADAL" clId="{E6D8F772-B102-4AFA-B536-00A739A6A711}" dt="2023-09-27T08:17:39.562" v="4"/>
        <pc:sldMkLst>
          <pc:docMk/>
          <pc:sldMk cId="93413249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082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082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8082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6745" y="7134567"/>
            <a:ext cx="91440" cy="279400"/>
          </a:xfrm>
          <a:custGeom>
            <a:avLst/>
            <a:gdLst/>
            <a:ahLst/>
            <a:cxnLst/>
            <a:rect l="l" t="t" r="r" b="b"/>
            <a:pathLst>
              <a:path w="91440" h="279400">
                <a:moveTo>
                  <a:pt x="91186" y="0"/>
                </a:moveTo>
                <a:lnTo>
                  <a:pt x="0" y="0"/>
                </a:lnTo>
                <a:lnTo>
                  <a:pt x="0" y="278993"/>
                </a:lnTo>
                <a:lnTo>
                  <a:pt x="91186" y="278993"/>
                </a:lnTo>
                <a:lnTo>
                  <a:pt x="9118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36651" y="7134580"/>
            <a:ext cx="838835" cy="279400"/>
          </a:xfrm>
          <a:custGeom>
            <a:avLst/>
            <a:gdLst/>
            <a:ahLst/>
            <a:cxnLst/>
            <a:rect l="l" t="t" r="r" b="b"/>
            <a:pathLst>
              <a:path w="838835" h="279400">
                <a:moveTo>
                  <a:pt x="310578" y="126631"/>
                </a:moveTo>
                <a:lnTo>
                  <a:pt x="302564" y="85915"/>
                </a:lnTo>
                <a:lnTo>
                  <a:pt x="277393" y="58648"/>
                </a:lnTo>
                <a:lnTo>
                  <a:pt x="233375" y="43345"/>
                </a:lnTo>
                <a:lnTo>
                  <a:pt x="168821" y="38569"/>
                </a:lnTo>
                <a:lnTo>
                  <a:pt x="0" y="38569"/>
                </a:lnTo>
                <a:lnTo>
                  <a:pt x="0" y="278993"/>
                </a:lnTo>
                <a:lnTo>
                  <a:pt x="89585" y="278993"/>
                </a:lnTo>
                <a:lnTo>
                  <a:pt x="89585" y="125234"/>
                </a:lnTo>
                <a:lnTo>
                  <a:pt x="38354" y="91516"/>
                </a:lnTo>
                <a:lnTo>
                  <a:pt x="161747" y="91516"/>
                </a:lnTo>
                <a:lnTo>
                  <a:pt x="192481" y="93522"/>
                </a:lnTo>
                <a:lnTo>
                  <a:pt x="210464" y="100457"/>
                </a:lnTo>
                <a:lnTo>
                  <a:pt x="218909" y="113626"/>
                </a:lnTo>
                <a:lnTo>
                  <a:pt x="221005" y="134378"/>
                </a:lnTo>
                <a:lnTo>
                  <a:pt x="221005" y="278993"/>
                </a:lnTo>
                <a:lnTo>
                  <a:pt x="310578" y="278993"/>
                </a:lnTo>
                <a:lnTo>
                  <a:pt x="310578" y="126631"/>
                </a:lnTo>
                <a:close/>
              </a:path>
              <a:path w="838835" h="279400">
                <a:moveTo>
                  <a:pt x="838339" y="0"/>
                </a:moveTo>
                <a:lnTo>
                  <a:pt x="712927" y="0"/>
                </a:lnTo>
                <a:lnTo>
                  <a:pt x="574916" y="213804"/>
                </a:lnTo>
                <a:lnTo>
                  <a:pt x="436892" y="0"/>
                </a:lnTo>
                <a:lnTo>
                  <a:pt x="311454" y="0"/>
                </a:lnTo>
                <a:lnTo>
                  <a:pt x="491578" y="278993"/>
                </a:lnTo>
                <a:lnTo>
                  <a:pt x="532841" y="278993"/>
                </a:lnTo>
                <a:lnTo>
                  <a:pt x="617016" y="278993"/>
                </a:lnTo>
                <a:lnTo>
                  <a:pt x="658279" y="278993"/>
                </a:lnTo>
                <a:lnTo>
                  <a:pt x="83833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772395" y="7174145"/>
            <a:ext cx="292735" cy="240029"/>
          </a:xfrm>
          <a:custGeom>
            <a:avLst/>
            <a:gdLst/>
            <a:ahLst/>
            <a:cxnLst/>
            <a:rect l="l" t="t" r="r" b="b"/>
            <a:pathLst>
              <a:path w="292735" h="240029">
                <a:moveTo>
                  <a:pt x="292227" y="0"/>
                </a:moveTo>
                <a:lnTo>
                  <a:pt x="123189" y="0"/>
                </a:lnTo>
                <a:lnTo>
                  <a:pt x="66227" y="4976"/>
                </a:lnTo>
                <a:lnTo>
                  <a:pt x="28071" y="21266"/>
                </a:lnTo>
                <a:lnTo>
                  <a:pt x="6677" y="50909"/>
                </a:lnTo>
                <a:lnTo>
                  <a:pt x="0" y="95948"/>
                </a:lnTo>
                <a:lnTo>
                  <a:pt x="0" y="140665"/>
                </a:lnTo>
                <a:lnTo>
                  <a:pt x="0" y="98742"/>
                </a:lnTo>
                <a:lnTo>
                  <a:pt x="0" y="143509"/>
                </a:lnTo>
                <a:lnTo>
                  <a:pt x="6677" y="188535"/>
                </a:lnTo>
                <a:lnTo>
                  <a:pt x="28071" y="218176"/>
                </a:lnTo>
                <a:lnTo>
                  <a:pt x="66227" y="234467"/>
                </a:lnTo>
                <a:lnTo>
                  <a:pt x="123189" y="239445"/>
                </a:lnTo>
                <a:lnTo>
                  <a:pt x="292227" y="239445"/>
                </a:lnTo>
                <a:lnTo>
                  <a:pt x="292227" y="187553"/>
                </a:lnTo>
                <a:lnTo>
                  <a:pt x="137579" y="187553"/>
                </a:lnTo>
                <a:lnTo>
                  <a:pt x="108930" y="185470"/>
                </a:lnTo>
                <a:lnTo>
                  <a:pt x="91347" y="178182"/>
                </a:lnTo>
                <a:lnTo>
                  <a:pt x="82504" y="164134"/>
                </a:lnTo>
                <a:lnTo>
                  <a:pt x="80073" y="141770"/>
                </a:lnTo>
                <a:lnTo>
                  <a:pt x="292227" y="143167"/>
                </a:lnTo>
                <a:lnTo>
                  <a:pt x="292227" y="96291"/>
                </a:lnTo>
                <a:lnTo>
                  <a:pt x="80073" y="97662"/>
                </a:lnTo>
                <a:lnTo>
                  <a:pt x="82504" y="75285"/>
                </a:lnTo>
                <a:lnTo>
                  <a:pt x="91347" y="61234"/>
                </a:lnTo>
                <a:lnTo>
                  <a:pt x="108930" y="53948"/>
                </a:lnTo>
                <a:lnTo>
                  <a:pt x="137579" y="51866"/>
                </a:lnTo>
                <a:lnTo>
                  <a:pt x="292227" y="51866"/>
                </a:lnTo>
                <a:lnTo>
                  <a:pt x="292227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98555" y="7175337"/>
            <a:ext cx="307975" cy="238760"/>
          </a:xfrm>
          <a:custGeom>
            <a:avLst/>
            <a:gdLst/>
            <a:ahLst/>
            <a:cxnLst/>
            <a:rect l="l" t="t" r="r" b="b"/>
            <a:pathLst>
              <a:path w="307975" h="238759">
                <a:moveTo>
                  <a:pt x="307746" y="0"/>
                </a:moveTo>
                <a:lnTo>
                  <a:pt x="219024" y="0"/>
                </a:lnTo>
                <a:lnTo>
                  <a:pt x="219024" y="152361"/>
                </a:lnTo>
                <a:lnTo>
                  <a:pt x="269760" y="185800"/>
                </a:lnTo>
                <a:lnTo>
                  <a:pt x="147535" y="185800"/>
                </a:lnTo>
                <a:lnTo>
                  <a:pt x="117069" y="183802"/>
                </a:lnTo>
                <a:lnTo>
                  <a:pt x="99239" y="176926"/>
                </a:lnTo>
                <a:lnTo>
                  <a:pt x="90869" y="163855"/>
                </a:lnTo>
                <a:lnTo>
                  <a:pt x="88785" y="143268"/>
                </a:lnTo>
                <a:lnTo>
                  <a:pt x="88785" y="0"/>
                </a:lnTo>
                <a:lnTo>
                  <a:pt x="0" y="0"/>
                </a:lnTo>
                <a:lnTo>
                  <a:pt x="0" y="150990"/>
                </a:lnTo>
                <a:lnTo>
                  <a:pt x="7947" y="191318"/>
                </a:lnTo>
                <a:lnTo>
                  <a:pt x="32900" y="218339"/>
                </a:lnTo>
                <a:lnTo>
                  <a:pt x="76525" y="233495"/>
                </a:lnTo>
                <a:lnTo>
                  <a:pt x="140487" y="238226"/>
                </a:lnTo>
                <a:lnTo>
                  <a:pt x="307746" y="238226"/>
                </a:lnTo>
                <a:lnTo>
                  <a:pt x="307746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70674" y="7069655"/>
            <a:ext cx="97790" cy="59690"/>
          </a:xfrm>
          <a:custGeom>
            <a:avLst/>
            <a:gdLst/>
            <a:ahLst/>
            <a:cxnLst/>
            <a:rect l="l" t="t" r="r" b="b"/>
            <a:pathLst>
              <a:path w="97790" h="59690">
                <a:moveTo>
                  <a:pt x="97256" y="0"/>
                </a:moveTo>
                <a:lnTo>
                  <a:pt x="0" y="0"/>
                </a:lnTo>
                <a:lnTo>
                  <a:pt x="97256" y="59118"/>
                </a:lnTo>
                <a:lnTo>
                  <a:pt x="97256" y="0"/>
                </a:lnTo>
                <a:close/>
              </a:path>
            </a:pathLst>
          </a:custGeom>
          <a:solidFill>
            <a:srgbClr val="EEB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091389" y="7374739"/>
            <a:ext cx="39370" cy="39370"/>
          </a:xfrm>
          <a:custGeom>
            <a:avLst/>
            <a:gdLst/>
            <a:ahLst/>
            <a:cxnLst/>
            <a:rect l="l" t="t" r="r" b="b"/>
            <a:pathLst>
              <a:path w="39369" h="39370">
                <a:moveTo>
                  <a:pt x="19443" y="0"/>
                </a:moveTo>
                <a:lnTo>
                  <a:pt x="11771" y="1499"/>
                </a:lnTo>
                <a:lnTo>
                  <a:pt x="5602" y="5618"/>
                </a:lnTo>
                <a:lnTo>
                  <a:pt x="1493" y="11781"/>
                </a:lnTo>
                <a:lnTo>
                  <a:pt x="0" y="19418"/>
                </a:lnTo>
                <a:lnTo>
                  <a:pt x="1493" y="27062"/>
                </a:lnTo>
                <a:lnTo>
                  <a:pt x="5602" y="33229"/>
                </a:lnTo>
                <a:lnTo>
                  <a:pt x="11771" y="37349"/>
                </a:lnTo>
                <a:lnTo>
                  <a:pt x="19443" y="38849"/>
                </a:lnTo>
                <a:lnTo>
                  <a:pt x="27103" y="37349"/>
                </a:lnTo>
                <a:lnTo>
                  <a:pt x="29001" y="36080"/>
                </a:lnTo>
                <a:lnTo>
                  <a:pt x="10032" y="36080"/>
                </a:lnTo>
                <a:lnTo>
                  <a:pt x="3035" y="28714"/>
                </a:lnTo>
                <a:lnTo>
                  <a:pt x="3035" y="10134"/>
                </a:lnTo>
                <a:lnTo>
                  <a:pt x="10032" y="2768"/>
                </a:lnTo>
                <a:lnTo>
                  <a:pt x="29002" y="2768"/>
                </a:lnTo>
                <a:lnTo>
                  <a:pt x="27103" y="1499"/>
                </a:lnTo>
                <a:lnTo>
                  <a:pt x="19443" y="0"/>
                </a:lnTo>
                <a:close/>
              </a:path>
              <a:path w="39369" h="39370">
                <a:moveTo>
                  <a:pt x="29002" y="2768"/>
                </a:moveTo>
                <a:lnTo>
                  <a:pt x="28854" y="2768"/>
                </a:lnTo>
                <a:lnTo>
                  <a:pt x="35839" y="10134"/>
                </a:lnTo>
                <a:lnTo>
                  <a:pt x="35839" y="28714"/>
                </a:lnTo>
                <a:lnTo>
                  <a:pt x="28854" y="36080"/>
                </a:lnTo>
                <a:lnTo>
                  <a:pt x="29001" y="36080"/>
                </a:lnTo>
                <a:lnTo>
                  <a:pt x="33269" y="33229"/>
                </a:lnTo>
                <a:lnTo>
                  <a:pt x="37379" y="27062"/>
                </a:lnTo>
                <a:lnTo>
                  <a:pt x="38874" y="19418"/>
                </a:lnTo>
                <a:lnTo>
                  <a:pt x="37379" y="11781"/>
                </a:lnTo>
                <a:lnTo>
                  <a:pt x="33269" y="5618"/>
                </a:lnTo>
                <a:lnTo>
                  <a:pt x="29002" y="2768"/>
                </a:lnTo>
                <a:close/>
              </a:path>
              <a:path w="39369" h="39370">
                <a:moveTo>
                  <a:pt x="26060" y="8191"/>
                </a:moveTo>
                <a:lnTo>
                  <a:pt x="12395" y="8191"/>
                </a:lnTo>
                <a:lnTo>
                  <a:pt x="12395" y="30645"/>
                </a:lnTo>
                <a:lnTo>
                  <a:pt x="15151" y="30645"/>
                </a:lnTo>
                <a:lnTo>
                  <a:pt x="15151" y="20675"/>
                </a:lnTo>
                <a:lnTo>
                  <a:pt x="22669" y="20675"/>
                </a:lnTo>
                <a:lnTo>
                  <a:pt x="25704" y="20154"/>
                </a:lnTo>
                <a:lnTo>
                  <a:pt x="28320" y="18376"/>
                </a:lnTo>
                <a:lnTo>
                  <a:pt x="15151" y="18326"/>
                </a:lnTo>
                <a:lnTo>
                  <a:pt x="15151" y="10541"/>
                </a:lnTo>
                <a:lnTo>
                  <a:pt x="28320" y="10541"/>
                </a:lnTo>
                <a:lnTo>
                  <a:pt x="28320" y="10388"/>
                </a:lnTo>
                <a:lnTo>
                  <a:pt x="26060" y="8191"/>
                </a:lnTo>
                <a:close/>
              </a:path>
              <a:path w="39369" h="39370">
                <a:moveTo>
                  <a:pt x="22669" y="20675"/>
                </a:moveTo>
                <a:lnTo>
                  <a:pt x="19811" y="20675"/>
                </a:lnTo>
                <a:lnTo>
                  <a:pt x="26123" y="30645"/>
                </a:lnTo>
                <a:lnTo>
                  <a:pt x="29349" y="30645"/>
                </a:lnTo>
                <a:lnTo>
                  <a:pt x="22669" y="20675"/>
                </a:lnTo>
                <a:close/>
              </a:path>
              <a:path w="39369" h="39370">
                <a:moveTo>
                  <a:pt x="28320" y="10541"/>
                </a:moveTo>
                <a:lnTo>
                  <a:pt x="22923" y="10541"/>
                </a:lnTo>
                <a:lnTo>
                  <a:pt x="25552" y="11277"/>
                </a:lnTo>
                <a:lnTo>
                  <a:pt x="25552" y="18224"/>
                </a:lnTo>
                <a:lnTo>
                  <a:pt x="22212" y="18326"/>
                </a:lnTo>
                <a:lnTo>
                  <a:pt x="28320" y="18326"/>
                </a:lnTo>
                <a:lnTo>
                  <a:pt x="28320" y="1054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228600" y="685800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228600" y="342900"/>
            <a:ext cx="284480" cy="170815"/>
          </a:xfrm>
          <a:custGeom>
            <a:avLst/>
            <a:gdLst/>
            <a:ahLst/>
            <a:cxnLst/>
            <a:rect l="l" t="t" r="r" b="b"/>
            <a:pathLst>
              <a:path w="284480" h="170815">
                <a:moveTo>
                  <a:pt x="284162" y="0"/>
                </a:moveTo>
                <a:lnTo>
                  <a:pt x="0" y="0"/>
                </a:lnTo>
                <a:lnTo>
                  <a:pt x="284162" y="170497"/>
                </a:lnTo>
                <a:lnTo>
                  <a:pt x="284162" y="0"/>
                </a:lnTo>
                <a:close/>
              </a:path>
            </a:pathLst>
          </a:custGeom>
          <a:solidFill>
            <a:srgbClr val="EEB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28600" y="6862762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2686050"/>
            <a:ext cx="228600" cy="2286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15225" y="726183"/>
            <a:ext cx="3627948" cy="749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8082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060766" y="7132955"/>
            <a:ext cx="2787650" cy="31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225" y="726183"/>
            <a:ext cx="3627948" cy="1057982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550"/>
              </a:spcBef>
            </a:pPr>
            <a:r>
              <a:rPr spc="-10" dirty="0"/>
              <a:t>InVue</a:t>
            </a:r>
            <a:r>
              <a:rPr lang="en-US" spc="-10" dirty="0"/>
              <a:t> </a:t>
            </a:r>
            <a:r>
              <a:rPr lang="th-TH" spc="-10" dirty="0"/>
              <a:t>คู่มือการติดตั้ง</a:t>
            </a:r>
            <a:r>
              <a:rPr spc="-114" dirty="0"/>
              <a:t> </a:t>
            </a:r>
            <a:r>
              <a:rPr dirty="0"/>
              <a:t>Installation</a:t>
            </a:r>
            <a:r>
              <a:rPr spc="-110" dirty="0"/>
              <a:t> </a:t>
            </a:r>
            <a:r>
              <a:rPr spc="-10" dirty="0"/>
              <a:t>Instructions</a:t>
            </a:r>
          </a:p>
          <a:p>
            <a:pPr marL="9525" algn="ctr">
              <a:lnSpc>
                <a:spcPct val="100000"/>
              </a:lnSpc>
              <a:spcBef>
                <a:spcPts val="450"/>
              </a:spcBef>
            </a:pPr>
            <a:r>
              <a:rPr b="0" spc="-10" dirty="0">
                <a:latin typeface="Arial"/>
                <a:cs typeface="Arial"/>
              </a:rPr>
              <a:t>ADH2300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45077" y="2526284"/>
            <a:ext cx="559435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Rev2</a:t>
            </a:r>
            <a:r>
              <a:rPr sz="600" spc="-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231F20"/>
                </a:solidFill>
                <a:latin typeface="Arial"/>
                <a:cs typeface="Arial"/>
              </a:rPr>
              <a:t>9.12.2018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38602" y="1976012"/>
            <a:ext cx="109855" cy="414655"/>
            <a:chOff x="4038602" y="1976012"/>
            <a:chExt cx="109855" cy="414655"/>
          </a:xfrm>
        </p:grpSpPr>
        <p:sp>
          <p:nvSpPr>
            <p:cNvPr id="5" name="object 5"/>
            <p:cNvSpPr/>
            <p:nvPr/>
          </p:nvSpPr>
          <p:spPr>
            <a:xfrm>
              <a:off x="4045424" y="2054203"/>
              <a:ext cx="102870" cy="336550"/>
            </a:xfrm>
            <a:custGeom>
              <a:avLst/>
              <a:gdLst/>
              <a:ahLst/>
              <a:cxnLst/>
              <a:rect l="l" t="t" r="r" b="b"/>
              <a:pathLst>
                <a:path w="102870" h="336550">
                  <a:moveTo>
                    <a:pt x="102675" y="336061"/>
                  </a:moveTo>
                  <a:lnTo>
                    <a:pt x="0" y="336061"/>
                  </a:lnTo>
                  <a:lnTo>
                    <a:pt x="0" y="0"/>
                  </a:lnTo>
                  <a:lnTo>
                    <a:pt x="102675" y="0"/>
                  </a:lnTo>
                  <a:lnTo>
                    <a:pt x="102675" y="336061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38602" y="1976012"/>
              <a:ext cx="109855" cy="71755"/>
            </a:xfrm>
            <a:custGeom>
              <a:avLst/>
              <a:gdLst/>
              <a:ahLst/>
              <a:cxnLst/>
              <a:rect l="l" t="t" r="r" b="b"/>
              <a:pathLst>
                <a:path w="109854" h="71755">
                  <a:moveTo>
                    <a:pt x="109497" y="71215"/>
                  </a:moveTo>
                  <a:lnTo>
                    <a:pt x="0" y="0"/>
                  </a:lnTo>
                  <a:lnTo>
                    <a:pt x="109497" y="0"/>
                  </a:lnTo>
                  <a:lnTo>
                    <a:pt x="109497" y="71215"/>
                  </a:lnTo>
                  <a:close/>
                </a:path>
              </a:pathLst>
            </a:custGeom>
            <a:solidFill>
              <a:srgbClr val="EEB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4225480" y="2054212"/>
            <a:ext cx="1316990" cy="336550"/>
          </a:xfrm>
          <a:custGeom>
            <a:avLst/>
            <a:gdLst/>
            <a:ahLst/>
            <a:cxnLst/>
            <a:rect l="l" t="t" r="r" b="b"/>
            <a:pathLst>
              <a:path w="1316989" h="336550">
                <a:moveTo>
                  <a:pt x="349694" y="152527"/>
                </a:moveTo>
                <a:lnTo>
                  <a:pt x="343954" y="111950"/>
                </a:lnTo>
                <a:lnTo>
                  <a:pt x="295148" y="61633"/>
                </a:lnTo>
                <a:lnTo>
                  <a:pt x="250139" y="50101"/>
                </a:lnTo>
                <a:lnTo>
                  <a:pt x="190080" y="46456"/>
                </a:lnTo>
                <a:lnTo>
                  <a:pt x="0" y="46456"/>
                </a:lnTo>
                <a:lnTo>
                  <a:pt x="0" y="336067"/>
                </a:lnTo>
                <a:lnTo>
                  <a:pt x="100863" y="336067"/>
                </a:lnTo>
                <a:lnTo>
                  <a:pt x="100863" y="150850"/>
                </a:lnTo>
                <a:lnTo>
                  <a:pt x="43180" y="110236"/>
                </a:lnTo>
                <a:lnTo>
                  <a:pt x="182118" y="110236"/>
                </a:lnTo>
                <a:lnTo>
                  <a:pt x="216725" y="112661"/>
                </a:lnTo>
                <a:lnTo>
                  <a:pt x="236969" y="121005"/>
                </a:lnTo>
                <a:lnTo>
                  <a:pt x="246468" y="136880"/>
                </a:lnTo>
                <a:lnTo>
                  <a:pt x="248843" y="161861"/>
                </a:lnTo>
                <a:lnTo>
                  <a:pt x="248843" y="336067"/>
                </a:lnTo>
                <a:lnTo>
                  <a:pt x="349694" y="336067"/>
                </a:lnTo>
                <a:lnTo>
                  <a:pt x="349694" y="152527"/>
                </a:lnTo>
                <a:close/>
              </a:path>
              <a:path w="1316989" h="336550">
                <a:moveTo>
                  <a:pt x="943914" y="0"/>
                </a:moveTo>
                <a:lnTo>
                  <a:pt x="802716" y="0"/>
                </a:lnTo>
                <a:lnTo>
                  <a:pt x="647331" y="257543"/>
                </a:lnTo>
                <a:lnTo>
                  <a:pt x="491921" y="0"/>
                </a:lnTo>
                <a:lnTo>
                  <a:pt x="350685" y="0"/>
                </a:lnTo>
                <a:lnTo>
                  <a:pt x="553478" y="336067"/>
                </a:lnTo>
                <a:lnTo>
                  <a:pt x="599948" y="336067"/>
                </a:lnTo>
                <a:lnTo>
                  <a:pt x="694728" y="336067"/>
                </a:lnTo>
                <a:lnTo>
                  <a:pt x="741184" y="336067"/>
                </a:lnTo>
                <a:lnTo>
                  <a:pt x="943914" y="0"/>
                </a:lnTo>
                <a:close/>
              </a:path>
              <a:path w="1316989" h="336550">
                <a:moveTo>
                  <a:pt x="1316951" y="49098"/>
                </a:moveTo>
                <a:lnTo>
                  <a:pt x="1217053" y="49098"/>
                </a:lnTo>
                <a:lnTo>
                  <a:pt x="1217053" y="232638"/>
                </a:lnTo>
                <a:lnTo>
                  <a:pt x="1274191" y="272910"/>
                </a:lnTo>
                <a:lnTo>
                  <a:pt x="1136573" y="272910"/>
                </a:lnTo>
                <a:lnTo>
                  <a:pt x="1102258" y="270497"/>
                </a:lnTo>
                <a:lnTo>
                  <a:pt x="1082179" y="262216"/>
                </a:lnTo>
                <a:lnTo>
                  <a:pt x="1072756" y="246481"/>
                </a:lnTo>
                <a:lnTo>
                  <a:pt x="1070419" y="221691"/>
                </a:lnTo>
                <a:lnTo>
                  <a:pt x="1070419" y="49098"/>
                </a:lnTo>
                <a:lnTo>
                  <a:pt x="970445" y="49098"/>
                </a:lnTo>
                <a:lnTo>
                  <a:pt x="970445" y="230987"/>
                </a:lnTo>
                <a:lnTo>
                  <a:pt x="976134" y="271183"/>
                </a:lnTo>
                <a:lnTo>
                  <a:pt x="993838" y="300901"/>
                </a:lnTo>
                <a:lnTo>
                  <a:pt x="1024509" y="321030"/>
                </a:lnTo>
                <a:lnTo>
                  <a:pt x="1069124" y="332447"/>
                </a:lnTo>
                <a:lnTo>
                  <a:pt x="1128636" y="336067"/>
                </a:lnTo>
                <a:lnTo>
                  <a:pt x="1316951" y="336067"/>
                </a:lnTo>
                <a:lnTo>
                  <a:pt x="1316951" y="49098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16854" y="2101887"/>
            <a:ext cx="403225" cy="288925"/>
          </a:xfrm>
          <a:custGeom>
            <a:avLst/>
            <a:gdLst/>
            <a:ahLst/>
            <a:cxnLst/>
            <a:rect l="l" t="t" r="r" b="b"/>
            <a:pathLst>
              <a:path w="403225" h="288925">
                <a:moveTo>
                  <a:pt x="329044" y="0"/>
                </a:moveTo>
                <a:lnTo>
                  <a:pt x="138709" y="0"/>
                </a:lnTo>
                <a:lnTo>
                  <a:pt x="85636" y="3784"/>
                </a:lnTo>
                <a:lnTo>
                  <a:pt x="46405" y="15976"/>
                </a:lnTo>
                <a:lnTo>
                  <a:pt x="19837" y="37833"/>
                </a:lnTo>
                <a:lnTo>
                  <a:pt x="4762" y="70612"/>
                </a:lnTo>
                <a:lnTo>
                  <a:pt x="0" y="115570"/>
                </a:lnTo>
                <a:lnTo>
                  <a:pt x="0" y="118935"/>
                </a:lnTo>
                <a:lnTo>
                  <a:pt x="0" y="169430"/>
                </a:lnTo>
                <a:lnTo>
                  <a:pt x="0" y="172847"/>
                </a:lnTo>
                <a:lnTo>
                  <a:pt x="4762" y="217805"/>
                </a:lnTo>
                <a:lnTo>
                  <a:pt x="19837" y="250583"/>
                </a:lnTo>
                <a:lnTo>
                  <a:pt x="46405" y="272440"/>
                </a:lnTo>
                <a:lnTo>
                  <a:pt x="85636" y="284632"/>
                </a:lnTo>
                <a:lnTo>
                  <a:pt x="138709" y="288417"/>
                </a:lnTo>
                <a:lnTo>
                  <a:pt x="329044" y="288417"/>
                </a:lnTo>
                <a:lnTo>
                  <a:pt x="329044" y="225907"/>
                </a:lnTo>
                <a:lnTo>
                  <a:pt x="154901" y="225907"/>
                </a:lnTo>
                <a:lnTo>
                  <a:pt x="122656" y="223405"/>
                </a:lnTo>
                <a:lnTo>
                  <a:pt x="102857" y="214630"/>
                </a:lnTo>
                <a:lnTo>
                  <a:pt x="92887" y="197700"/>
                </a:lnTo>
                <a:lnTo>
                  <a:pt x="90157" y="170764"/>
                </a:lnTo>
                <a:lnTo>
                  <a:pt x="329044" y="172440"/>
                </a:lnTo>
                <a:lnTo>
                  <a:pt x="329044" y="115989"/>
                </a:lnTo>
                <a:lnTo>
                  <a:pt x="90157" y="117640"/>
                </a:lnTo>
                <a:lnTo>
                  <a:pt x="92887" y="90678"/>
                </a:lnTo>
                <a:lnTo>
                  <a:pt x="102857" y="73761"/>
                </a:lnTo>
                <a:lnTo>
                  <a:pt x="122656" y="64985"/>
                </a:lnTo>
                <a:lnTo>
                  <a:pt x="154901" y="62471"/>
                </a:lnTo>
                <a:lnTo>
                  <a:pt x="329044" y="62471"/>
                </a:lnTo>
                <a:lnTo>
                  <a:pt x="329044" y="0"/>
                </a:lnTo>
                <a:close/>
              </a:path>
              <a:path w="403225" h="288925">
                <a:moveTo>
                  <a:pt x="392214" y="278536"/>
                </a:moveTo>
                <a:lnTo>
                  <a:pt x="384695" y="266522"/>
                </a:lnTo>
                <a:lnTo>
                  <a:pt x="388112" y="265899"/>
                </a:lnTo>
                <a:lnTo>
                  <a:pt x="391058" y="263753"/>
                </a:lnTo>
                <a:lnTo>
                  <a:pt x="391058" y="254317"/>
                </a:lnTo>
                <a:lnTo>
                  <a:pt x="391058" y="254127"/>
                </a:lnTo>
                <a:lnTo>
                  <a:pt x="388505" y="251498"/>
                </a:lnTo>
                <a:lnTo>
                  <a:pt x="387946" y="251498"/>
                </a:lnTo>
                <a:lnTo>
                  <a:pt x="387946" y="255206"/>
                </a:lnTo>
                <a:lnTo>
                  <a:pt x="387946" y="263563"/>
                </a:lnTo>
                <a:lnTo>
                  <a:pt x="384175" y="263690"/>
                </a:lnTo>
                <a:lnTo>
                  <a:pt x="376224" y="263690"/>
                </a:lnTo>
                <a:lnTo>
                  <a:pt x="376224" y="254317"/>
                </a:lnTo>
                <a:lnTo>
                  <a:pt x="384975" y="254317"/>
                </a:lnTo>
                <a:lnTo>
                  <a:pt x="387946" y="255206"/>
                </a:lnTo>
                <a:lnTo>
                  <a:pt x="387946" y="251498"/>
                </a:lnTo>
                <a:lnTo>
                  <a:pt x="373126" y="251498"/>
                </a:lnTo>
                <a:lnTo>
                  <a:pt x="373126" y="278536"/>
                </a:lnTo>
                <a:lnTo>
                  <a:pt x="376224" y="278536"/>
                </a:lnTo>
                <a:lnTo>
                  <a:pt x="376224" y="266522"/>
                </a:lnTo>
                <a:lnTo>
                  <a:pt x="381469" y="266522"/>
                </a:lnTo>
                <a:lnTo>
                  <a:pt x="388594" y="278536"/>
                </a:lnTo>
                <a:lnTo>
                  <a:pt x="392214" y="278536"/>
                </a:lnTo>
                <a:close/>
              </a:path>
              <a:path w="403225" h="288925">
                <a:moveTo>
                  <a:pt x="402945" y="265010"/>
                </a:moveTo>
                <a:lnTo>
                  <a:pt x="401256" y="255816"/>
                </a:lnTo>
                <a:lnTo>
                  <a:pt x="399516" y="253022"/>
                </a:lnTo>
                <a:lnTo>
                  <a:pt x="399516" y="265010"/>
                </a:lnTo>
                <a:lnTo>
                  <a:pt x="398132" y="272872"/>
                </a:lnTo>
                <a:lnTo>
                  <a:pt x="394258" y="279247"/>
                </a:lnTo>
                <a:lnTo>
                  <a:pt x="388416" y="283514"/>
                </a:lnTo>
                <a:lnTo>
                  <a:pt x="381063" y="285076"/>
                </a:lnTo>
                <a:lnTo>
                  <a:pt x="373710" y="283514"/>
                </a:lnTo>
                <a:lnTo>
                  <a:pt x="367855" y="279247"/>
                </a:lnTo>
                <a:lnTo>
                  <a:pt x="363982" y="272872"/>
                </a:lnTo>
                <a:lnTo>
                  <a:pt x="362585" y="265010"/>
                </a:lnTo>
                <a:lnTo>
                  <a:pt x="363982" y="257149"/>
                </a:lnTo>
                <a:lnTo>
                  <a:pt x="367855" y="250786"/>
                </a:lnTo>
                <a:lnTo>
                  <a:pt x="373710" y="246507"/>
                </a:lnTo>
                <a:lnTo>
                  <a:pt x="381063" y="244944"/>
                </a:lnTo>
                <a:lnTo>
                  <a:pt x="388416" y="246507"/>
                </a:lnTo>
                <a:lnTo>
                  <a:pt x="394258" y="250786"/>
                </a:lnTo>
                <a:lnTo>
                  <a:pt x="398132" y="257149"/>
                </a:lnTo>
                <a:lnTo>
                  <a:pt x="399516" y="265010"/>
                </a:lnTo>
                <a:lnTo>
                  <a:pt x="399516" y="253022"/>
                </a:lnTo>
                <a:lnTo>
                  <a:pt x="396633" y="248386"/>
                </a:lnTo>
                <a:lnTo>
                  <a:pt x="391820" y="244944"/>
                </a:lnTo>
                <a:lnTo>
                  <a:pt x="389686" y="243420"/>
                </a:lnTo>
                <a:lnTo>
                  <a:pt x="381063" y="241617"/>
                </a:lnTo>
                <a:lnTo>
                  <a:pt x="372427" y="243420"/>
                </a:lnTo>
                <a:lnTo>
                  <a:pt x="365480" y="248386"/>
                </a:lnTo>
                <a:lnTo>
                  <a:pt x="360857" y="255816"/>
                </a:lnTo>
                <a:lnTo>
                  <a:pt x="359168" y="265010"/>
                </a:lnTo>
                <a:lnTo>
                  <a:pt x="360857" y="274218"/>
                </a:lnTo>
                <a:lnTo>
                  <a:pt x="365480" y="281647"/>
                </a:lnTo>
                <a:lnTo>
                  <a:pt x="372427" y="286600"/>
                </a:lnTo>
                <a:lnTo>
                  <a:pt x="381063" y="288417"/>
                </a:lnTo>
                <a:lnTo>
                  <a:pt x="389686" y="286600"/>
                </a:lnTo>
                <a:lnTo>
                  <a:pt x="391820" y="285076"/>
                </a:lnTo>
                <a:lnTo>
                  <a:pt x="396633" y="281647"/>
                </a:lnTo>
                <a:lnTo>
                  <a:pt x="401256" y="274218"/>
                </a:lnTo>
                <a:lnTo>
                  <a:pt x="402945" y="26501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73100" y="4143404"/>
            <a:ext cx="115443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dirty="0">
                <a:solidFill>
                  <a:srgbClr val="939598"/>
                </a:solidFill>
                <a:latin typeface="Arial"/>
                <a:cs typeface="Arial"/>
              </a:rPr>
              <a:t>InVue</a:t>
            </a:r>
            <a:r>
              <a:rPr sz="1600" b="1" spc="-45" dirty="0">
                <a:solidFill>
                  <a:srgbClr val="939598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939598"/>
                </a:solidFill>
                <a:latin typeface="Arial"/>
                <a:cs typeface="Arial"/>
              </a:rPr>
              <a:t>Parts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74970" y="5143988"/>
            <a:ext cx="536026" cy="804039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1305941" y="5095758"/>
            <a:ext cx="2545715" cy="0"/>
          </a:xfrm>
          <a:custGeom>
            <a:avLst/>
            <a:gdLst/>
            <a:ahLst/>
            <a:cxnLst/>
            <a:rect l="l" t="t" r="r" b="b"/>
            <a:pathLst>
              <a:path w="2545715">
                <a:moveTo>
                  <a:pt x="0" y="0"/>
                </a:moveTo>
                <a:lnTo>
                  <a:pt x="2545588" y="0"/>
                </a:lnTo>
              </a:path>
            </a:pathLst>
          </a:custGeom>
          <a:ln w="508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05941" y="6012698"/>
            <a:ext cx="2545715" cy="0"/>
          </a:xfrm>
          <a:custGeom>
            <a:avLst/>
            <a:gdLst/>
            <a:ahLst/>
            <a:cxnLst/>
            <a:rect l="l" t="t" r="r" b="b"/>
            <a:pathLst>
              <a:path w="2545715">
                <a:moveTo>
                  <a:pt x="0" y="0"/>
                </a:moveTo>
                <a:lnTo>
                  <a:pt x="2545588" y="0"/>
                </a:lnTo>
              </a:path>
            </a:pathLst>
          </a:custGeom>
          <a:ln w="508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398395" y="5135721"/>
            <a:ext cx="804039" cy="300723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700" b="1" spc="-10" dirty="0">
                <a:solidFill>
                  <a:srgbClr val="808285"/>
                </a:solidFill>
                <a:latin typeface="Arial"/>
                <a:cs typeface="Arial"/>
              </a:rPr>
              <a:t>DESCRIPTION</a:t>
            </a:r>
            <a:endParaRPr sz="700" dirty="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265"/>
              </a:spcBef>
            </a:pPr>
            <a:r>
              <a:rPr lang="th-TH" sz="700" dirty="0">
                <a:solidFill>
                  <a:srgbClr val="808285"/>
                </a:solidFill>
                <a:latin typeface="Arial"/>
                <a:cs typeface="Arial"/>
              </a:rPr>
              <a:t>น้ำยาทำความสะอาด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991478" y="5095758"/>
            <a:ext cx="2545715" cy="0"/>
          </a:xfrm>
          <a:custGeom>
            <a:avLst/>
            <a:gdLst/>
            <a:ahLst/>
            <a:cxnLst/>
            <a:rect l="l" t="t" r="r" b="b"/>
            <a:pathLst>
              <a:path w="2545715">
                <a:moveTo>
                  <a:pt x="0" y="0"/>
                </a:moveTo>
                <a:lnTo>
                  <a:pt x="2545588" y="0"/>
                </a:lnTo>
              </a:path>
            </a:pathLst>
          </a:custGeom>
          <a:ln w="508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15844" y="5181708"/>
            <a:ext cx="804039" cy="804038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5993003" y="6050424"/>
            <a:ext cx="2545715" cy="0"/>
          </a:xfrm>
          <a:custGeom>
            <a:avLst/>
            <a:gdLst/>
            <a:ahLst/>
            <a:cxnLst/>
            <a:rect l="l" t="t" r="r" b="b"/>
            <a:pathLst>
              <a:path w="2545715">
                <a:moveTo>
                  <a:pt x="0" y="0"/>
                </a:moveTo>
                <a:lnTo>
                  <a:pt x="2545588" y="0"/>
                </a:lnTo>
              </a:path>
            </a:pathLst>
          </a:custGeom>
          <a:ln w="508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7083932" y="5149309"/>
            <a:ext cx="695325" cy="30670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700" b="1" spc="-10" dirty="0">
                <a:solidFill>
                  <a:srgbClr val="808285"/>
                </a:solidFill>
                <a:latin typeface="Arial"/>
                <a:cs typeface="Arial"/>
              </a:rPr>
              <a:t>DESCRIPTION</a:t>
            </a:r>
            <a:endParaRPr sz="700" dirty="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265"/>
              </a:spcBef>
            </a:pPr>
            <a:r>
              <a:rPr lang="th-TH" sz="700" dirty="0">
                <a:solidFill>
                  <a:srgbClr val="808285"/>
                </a:solidFill>
                <a:latin typeface="Arial"/>
                <a:cs typeface="Arial"/>
              </a:rPr>
              <a:t>ผ้าไมโครไฟเบอร์</a:t>
            </a:r>
            <a:endParaRPr sz="7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600" y="4550674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600" y="4207774"/>
            <a:ext cx="284480" cy="170815"/>
          </a:xfrm>
          <a:custGeom>
            <a:avLst/>
            <a:gdLst/>
            <a:ahLst/>
            <a:cxnLst/>
            <a:rect l="l" t="t" r="r" b="b"/>
            <a:pathLst>
              <a:path w="284480" h="170814">
                <a:moveTo>
                  <a:pt x="284162" y="0"/>
                </a:moveTo>
                <a:lnTo>
                  <a:pt x="0" y="0"/>
                </a:lnTo>
                <a:lnTo>
                  <a:pt x="284162" y="170497"/>
                </a:lnTo>
                <a:lnTo>
                  <a:pt x="284162" y="0"/>
                </a:lnTo>
                <a:close/>
              </a:path>
            </a:pathLst>
          </a:custGeom>
          <a:solidFill>
            <a:srgbClr val="EEB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70674" y="7069655"/>
            <a:ext cx="97790" cy="344170"/>
            <a:chOff x="370674" y="7069655"/>
            <a:chExt cx="97790" cy="344170"/>
          </a:xfrm>
        </p:grpSpPr>
        <p:sp>
          <p:nvSpPr>
            <p:cNvPr id="21" name="object 21"/>
            <p:cNvSpPr/>
            <p:nvPr/>
          </p:nvSpPr>
          <p:spPr>
            <a:xfrm>
              <a:off x="376745" y="7134567"/>
              <a:ext cx="91440" cy="279400"/>
            </a:xfrm>
            <a:custGeom>
              <a:avLst/>
              <a:gdLst/>
              <a:ahLst/>
              <a:cxnLst/>
              <a:rect l="l" t="t" r="r" b="b"/>
              <a:pathLst>
                <a:path w="91440" h="279400">
                  <a:moveTo>
                    <a:pt x="91186" y="0"/>
                  </a:moveTo>
                  <a:lnTo>
                    <a:pt x="0" y="0"/>
                  </a:lnTo>
                  <a:lnTo>
                    <a:pt x="0" y="278993"/>
                  </a:lnTo>
                  <a:lnTo>
                    <a:pt x="91186" y="278993"/>
                  </a:lnTo>
                  <a:lnTo>
                    <a:pt x="911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0674" y="7069655"/>
              <a:ext cx="97790" cy="59690"/>
            </a:xfrm>
            <a:custGeom>
              <a:avLst/>
              <a:gdLst/>
              <a:ahLst/>
              <a:cxnLst/>
              <a:rect l="l" t="t" r="r" b="b"/>
              <a:pathLst>
                <a:path w="97790" h="59690">
                  <a:moveTo>
                    <a:pt x="97256" y="0"/>
                  </a:moveTo>
                  <a:lnTo>
                    <a:pt x="0" y="0"/>
                  </a:lnTo>
                  <a:lnTo>
                    <a:pt x="97256" y="59118"/>
                  </a:lnTo>
                  <a:lnTo>
                    <a:pt x="97256" y="0"/>
                  </a:lnTo>
                  <a:close/>
                </a:path>
              </a:pathLst>
            </a:custGeom>
            <a:solidFill>
              <a:srgbClr val="EEB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536651" y="7134580"/>
            <a:ext cx="1169670" cy="279400"/>
          </a:xfrm>
          <a:custGeom>
            <a:avLst/>
            <a:gdLst/>
            <a:ahLst/>
            <a:cxnLst/>
            <a:rect l="l" t="t" r="r" b="b"/>
            <a:pathLst>
              <a:path w="1169670" h="279400">
                <a:moveTo>
                  <a:pt x="310578" y="126631"/>
                </a:moveTo>
                <a:lnTo>
                  <a:pt x="302564" y="85915"/>
                </a:lnTo>
                <a:lnTo>
                  <a:pt x="277393" y="58648"/>
                </a:lnTo>
                <a:lnTo>
                  <a:pt x="233375" y="43345"/>
                </a:lnTo>
                <a:lnTo>
                  <a:pt x="168821" y="38569"/>
                </a:lnTo>
                <a:lnTo>
                  <a:pt x="0" y="38569"/>
                </a:lnTo>
                <a:lnTo>
                  <a:pt x="0" y="278993"/>
                </a:lnTo>
                <a:lnTo>
                  <a:pt x="89585" y="278993"/>
                </a:lnTo>
                <a:lnTo>
                  <a:pt x="89585" y="125234"/>
                </a:lnTo>
                <a:lnTo>
                  <a:pt x="38354" y="91516"/>
                </a:lnTo>
                <a:lnTo>
                  <a:pt x="161747" y="91516"/>
                </a:lnTo>
                <a:lnTo>
                  <a:pt x="192481" y="93522"/>
                </a:lnTo>
                <a:lnTo>
                  <a:pt x="210464" y="100457"/>
                </a:lnTo>
                <a:lnTo>
                  <a:pt x="218909" y="113626"/>
                </a:lnTo>
                <a:lnTo>
                  <a:pt x="221005" y="134378"/>
                </a:lnTo>
                <a:lnTo>
                  <a:pt x="221005" y="278993"/>
                </a:lnTo>
                <a:lnTo>
                  <a:pt x="310578" y="278993"/>
                </a:lnTo>
                <a:lnTo>
                  <a:pt x="310578" y="126631"/>
                </a:lnTo>
                <a:close/>
              </a:path>
              <a:path w="1169670" h="279400">
                <a:moveTo>
                  <a:pt x="838339" y="0"/>
                </a:moveTo>
                <a:lnTo>
                  <a:pt x="712927" y="0"/>
                </a:lnTo>
                <a:lnTo>
                  <a:pt x="574916" y="213804"/>
                </a:lnTo>
                <a:lnTo>
                  <a:pt x="436892" y="0"/>
                </a:lnTo>
                <a:lnTo>
                  <a:pt x="311454" y="0"/>
                </a:lnTo>
                <a:lnTo>
                  <a:pt x="491578" y="278993"/>
                </a:lnTo>
                <a:lnTo>
                  <a:pt x="532841" y="278993"/>
                </a:lnTo>
                <a:lnTo>
                  <a:pt x="617016" y="278993"/>
                </a:lnTo>
                <a:lnTo>
                  <a:pt x="658279" y="278993"/>
                </a:lnTo>
                <a:lnTo>
                  <a:pt x="838339" y="0"/>
                </a:lnTo>
                <a:close/>
              </a:path>
              <a:path w="1169670" h="279400">
                <a:moveTo>
                  <a:pt x="1169644" y="40767"/>
                </a:moveTo>
                <a:lnTo>
                  <a:pt x="1080922" y="40767"/>
                </a:lnTo>
                <a:lnTo>
                  <a:pt x="1080922" y="193128"/>
                </a:lnTo>
                <a:lnTo>
                  <a:pt x="1131658" y="226568"/>
                </a:lnTo>
                <a:lnTo>
                  <a:pt x="1009434" y="226568"/>
                </a:lnTo>
                <a:lnTo>
                  <a:pt x="978966" y="224561"/>
                </a:lnTo>
                <a:lnTo>
                  <a:pt x="961136" y="217690"/>
                </a:lnTo>
                <a:lnTo>
                  <a:pt x="952766" y="204622"/>
                </a:lnTo>
                <a:lnTo>
                  <a:pt x="950683" y="184035"/>
                </a:lnTo>
                <a:lnTo>
                  <a:pt x="950683" y="40767"/>
                </a:lnTo>
                <a:lnTo>
                  <a:pt x="861898" y="40767"/>
                </a:lnTo>
                <a:lnTo>
                  <a:pt x="861898" y="191757"/>
                </a:lnTo>
                <a:lnTo>
                  <a:pt x="869848" y="232079"/>
                </a:lnTo>
                <a:lnTo>
                  <a:pt x="894803" y="259105"/>
                </a:lnTo>
                <a:lnTo>
                  <a:pt x="938428" y="274256"/>
                </a:lnTo>
                <a:lnTo>
                  <a:pt x="1002385" y="278993"/>
                </a:lnTo>
                <a:lnTo>
                  <a:pt x="1169644" y="278993"/>
                </a:lnTo>
                <a:lnTo>
                  <a:pt x="1169644" y="407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2386" y="7174153"/>
            <a:ext cx="358140" cy="240029"/>
          </a:xfrm>
          <a:custGeom>
            <a:avLst/>
            <a:gdLst/>
            <a:ahLst/>
            <a:cxnLst/>
            <a:rect l="l" t="t" r="r" b="b"/>
            <a:pathLst>
              <a:path w="358139" h="240029">
                <a:moveTo>
                  <a:pt x="292227" y="0"/>
                </a:moveTo>
                <a:lnTo>
                  <a:pt x="123190" y="0"/>
                </a:lnTo>
                <a:lnTo>
                  <a:pt x="66230" y="4978"/>
                </a:lnTo>
                <a:lnTo>
                  <a:pt x="28079" y="21259"/>
                </a:lnTo>
                <a:lnTo>
                  <a:pt x="6680" y="50914"/>
                </a:lnTo>
                <a:lnTo>
                  <a:pt x="0" y="95948"/>
                </a:lnTo>
                <a:lnTo>
                  <a:pt x="0" y="98742"/>
                </a:lnTo>
                <a:lnTo>
                  <a:pt x="0" y="140665"/>
                </a:lnTo>
                <a:lnTo>
                  <a:pt x="0" y="143510"/>
                </a:lnTo>
                <a:lnTo>
                  <a:pt x="6680" y="188531"/>
                </a:lnTo>
                <a:lnTo>
                  <a:pt x="28079" y="218173"/>
                </a:lnTo>
                <a:lnTo>
                  <a:pt x="66230" y="234467"/>
                </a:lnTo>
                <a:lnTo>
                  <a:pt x="123190" y="239445"/>
                </a:lnTo>
                <a:lnTo>
                  <a:pt x="292227" y="239445"/>
                </a:lnTo>
                <a:lnTo>
                  <a:pt x="292227" y="187553"/>
                </a:lnTo>
                <a:lnTo>
                  <a:pt x="137579" y="187553"/>
                </a:lnTo>
                <a:lnTo>
                  <a:pt x="108927" y="185470"/>
                </a:lnTo>
                <a:lnTo>
                  <a:pt x="91351" y="178181"/>
                </a:lnTo>
                <a:lnTo>
                  <a:pt x="82511" y="164134"/>
                </a:lnTo>
                <a:lnTo>
                  <a:pt x="80073" y="141770"/>
                </a:lnTo>
                <a:lnTo>
                  <a:pt x="292227" y="143167"/>
                </a:lnTo>
                <a:lnTo>
                  <a:pt x="292227" y="96291"/>
                </a:lnTo>
                <a:lnTo>
                  <a:pt x="80073" y="97663"/>
                </a:lnTo>
                <a:lnTo>
                  <a:pt x="82511" y="75285"/>
                </a:lnTo>
                <a:lnTo>
                  <a:pt x="91351" y="61239"/>
                </a:lnTo>
                <a:lnTo>
                  <a:pt x="108927" y="53949"/>
                </a:lnTo>
                <a:lnTo>
                  <a:pt x="137579" y="51866"/>
                </a:lnTo>
                <a:lnTo>
                  <a:pt x="292227" y="51866"/>
                </a:lnTo>
                <a:lnTo>
                  <a:pt x="292227" y="0"/>
                </a:lnTo>
                <a:close/>
              </a:path>
              <a:path w="358139" h="240029">
                <a:moveTo>
                  <a:pt x="348348" y="231241"/>
                </a:moveTo>
                <a:lnTo>
                  <a:pt x="341668" y="221272"/>
                </a:lnTo>
                <a:lnTo>
                  <a:pt x="344703" y="220751"/>
                </a:lnTo>
                <a:lnTo>
                  <a:pt x="347319" y="218973"/>
                </a:lnTo>
                <a:lnTo>
                  <a:pt x="347319" y="211137"/>
                </a:lnTo>
                <a:lnTo>
                  <a:pt x="347319" y="210985"/>
                </a:lnTo>
                <a:lnTo>
                  <a:pt x="345059" y="208788"/>
                </a:lnTo>
                <a:lnTo>
                  <a:pt x="344551" y="208788"/>
                </a:lnTo>
                <a:lnTo>
                  <a:pt x="344551" y="211874"/>
                </a:lnTo>
                <a:lnTo>
                  <a:pt x="344551" y="218821"/>
                </a:lnTo>
                <a:lnTo>
                  <a:pt x="341210" y="218922"/>
                </a:lnTo>
                <a:lnTo>
                  <a:pt x="334149" y="218922"/>
                </a:lnTo>
                <a:lnTo>
                  <a:pt x="334149" y="211137"/>
                </a:lnTo>
                <a:lnTo>
                  <a:pt x="341922" y="211137"/>
                </a:lnTo>
                <a:lnTo>
                  <a:pt x="344551" y="211874"/>
                </a:lnTo>
                <a:lnTo>
                  <a:pt x="344551" y="208788"/>
                </a:lnTo>
                <a:lnTo>
                  <a:pt x="331393" y="208788"/>
                </a:lnTo>
                <a:lnTo>
                  <a:pt x="331393" y="231241"/>
                </a:lnTo>
                <a:lnTo>
                  <a:pt x="334149" y="231241"/>
                </a:lnTo>
                <a:lnTo>
                  <a:pt x="334149" y="221272"/>
                </a:lnTo>
                <a:lnTo>
                  <a:pt x="338810" y="221272"/>
                </a:lnTo>
                <a:lnTo>
                  <a:pt x="345122" y="231241"/>
                </a:lnTo>
                <a:lnTo>
                  <a:pt x="348348" y="231241"/>
                </a:lnTo>
                <a:close/>
              </a:path>
              <a:path w="358139" h="240029">
                <a:moveTo>
                  <a:pt x="357873" y="220014"/>
                </a:moveTo>
                <a:lnTo>
                  <a:pt x="356374" y="212369"/>
                </a:lnTo>
                <a:lnTo>
                  <a:pt x="354838" y="210070"/>
                </a:lnTo>
                <a:lnTo>
                  <a:pt x="354838" y="210731"/>
                </a:lnTo>
                <a:lnTo>
                  <a:pt x="354838" y="229311"/>
                </a:lnTo>
                <a:lnTo>
                  <a:pt x="347853" y="236677"/>
                </a:lnTo>
                <a:lnTo>
                  <a:pt x="329031" y="236677"/>
                </a:lnTo>
                <a:lnTo>
                  <a:pt x="322033" y="229311"/>
                </a:lnTo>
                <a:lnTo>
                  <a:pt x="322033" y="210731"/>
                </a:lnTo>
                <a:lnTo>
                  <a:pt x="329031" y="203365"/>
                </a:lnTo>
                <a:lnTo>
                  <a:pt x="347853" y="203365"/>
                </a:lnTo>
                <a:lnTo>
                  <a:pt x="354838" y="210731"/>
                </a:lnTo>
                <a:lnTo>
                  <a:pt x="354838" y="210070"/>
                </a:lnTo>
                <a:lnTo>
                  <a:pt x="352259" y="206209"/>
                </a:lnTo>
                <a:lnTo>
                  <a:pt x="347992" y="203365"/>
                </a:lnTo>
                <a:lnTo>
                  <a:pt x="346100" y="202095"/>
                </a:lnTo>
                <a:lnTo>
                  <a:pt x="338442" y="200596"/>
                </a:lnTo>
                <a:lnTo>
                  <a:pt x="330771" y="202095"/>
                </a:lnTo>
                <a:lnTo>
                  <a:pt x="324599" y="206209"/>
                </a:lnTo>
                <a:lnTo>
                  <a:pt x="320484" y="212369"/>
                </a:lnTo>
                <a:lnTo>
                  <a:pt x="318998" y="220014"/>
                </a:lnTo>
                <a:lnTo>
                  <a:pt x="320484" y="227647"/>
                </a:lnTo>
                <a:lnTo>
                  <a:pt x="324599" y="233819"/>
                </a:lnTo>
                <a:lnTo>
                  <a:pt x="330771" y="237934"/>
                </a:lnTo>
                <a:lnTo>
                  <a:pt x="338442" y="239445"/>
                </a:lnTo>
                <a:lnTo>
                  <a:pt x="346100" y="237934"/>
                </a:lnTo>
                <a:lnTo>
                  <a:pt x="347992" y="236677"/>
                </a:lnTo>
                <a:lnTo>
                  <a:pt x="352259" y="233819"/>
                </a:lnTo>
                <a:lnTo>
                  <a:pt x="356374" y="227647"/>
                </a:lnTo>
                <a:lnTo>
                  <a:pt x="357873" y="2200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00" y="6862762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5032" y="269326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8950" y="2686050"/>
            <a:ext cx="228600" cy="2286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081451" y="269326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72861" y="2686050"/>
            <a:ext cx="228600" cy="228600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5432094" y="269326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16773" y="2686050"/>
            <a:ext cx="228600" cy="22860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776006" y="269326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6000" y="2691458"/>
            <a:ext cx="1245235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th-TH" sz="900" spc="-10" dirty="0">
                <a:solidFill>
                  <a:srgbClr val="231F20"/>
                </a:solidFill>
                <a:latin typeface="Arial"/>
                <a:cs typeface="Arial"/>
              </a:rPr>
              <a:t>ฉีกซองน้ำยาขัดเงา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927" y="1028700"/>
            <a:ext cx="1885950" cy="142875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673100" y="285389"/>
            <a:ext cx="114236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939598"/>
                </a:solidFill>
                <a:latin typeface="Arial"/>
                <a:cs typeface="Arial"/>
              </a:rPr>
              <a:t>Application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16270" y="2691458"/>
            <a:ext cx="140017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83185">
              <a:lnSpc>
                <a:spcPct val="100000"/>
              </a:lnSpc>
              <a:spcBef>
                <a:spcPts val="100"/>
              </a:spcBef>
            </a:pPr>
            <a:r>
              <a:rPr lang="th-TH" sz="900" dirty="0">
                <a:solidFill>
                  <a:srgbClr val="231F20"/>
                </a:solidFill>
                <a:latin typeface="Arial"/>
                <a:cs typeface="Arial"/>
              </a:rPr>
              <a:t>ใช้ผ้าไมโครไฟเบอร์ขัดบนอุปกรณ์เบาๆ ประมาร 15-20 วินาที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056118" y="2691458"/>
            <a:ext cx="13804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h-TH" sz="900" dirty="0">
                <a:solidFill>
                  <a:srgbClr val="231F20"/>
                </a:solidFill>
                <a:latin typeface="Arial"/>
                <a:cs typeface="Arial"/>
              </a:rPr>
              <a:t>ใช้ผ้าไมโครไฟเบอร์ถูเบาๆทั่วบนด้านหลังอุปกรณ์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056118" y="3240098"/>
            <a:ext cx="152908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h-TH" sz="900" b="1" dirty="0">
                <a:solidFill>
                  <a:srgbClr val="231F20"/>
                </a:solidFill>
                <a:latin typeface="Arial"/>
                <a:cs typeface="Arial"/>
              </a:rPr>
              <a:t>หมายเหตุ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r>
              <a:rPr sz="900" b="1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th-TH" sz="900" dirty="0">
                <a:solidFill>
                  <a:srgbClr val="231F20"/>
                </a:solidFill>
                <a:latin typeface="Arial"/>
                <a:cs typeface="Arial"/>
              </a:rPr>
              <a:t>มองด้วยตาเปล่าอาจจะไม่เห็นความแตกต่าง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4000500"/>
            <a:ext cx="228600" cy="228600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745032" y="4007712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4988255" y="7269845"/>
            <a:ext cx="81915" cy="14414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11682" y="4005908"/>
            <a:ext cx="1668145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h-TH" sz="900" dirty="0">
                <a:solidFill>
                  <a:srgbClr val="231F20"/>
                </a:solidFill>
                <a:latin typeface="Arial"/>
                <a:cs typeface="Arial"/>
              </a:rPr>
              <a:t>อุปกรณ์พร้อมแล้วสำหรับการติดแผ่นรอง 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LSE</a:t>
            </a:r>
            <a:r>
              <a:rPr lang="th-TH" sz="900" spc="-10" dirty="0">
                <a:solidFill>
                  <a:srgbClr val="231F20"/>
                </a:solidFill>
                <a:latin typeface="Arial"/>
                <a:cs typeface="Arial"/>
              </a:rPr>
              <a:t> หรือพร้อมสำหรับการติดกาวบนพื้นผิวอุปกรณ์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11682" y="4554549"/>
            <a:ext cx="15157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th-TH" sz="900" b="1" dirty="0">
                <a:solidFill>
                  <a:srgbClr val="231F20"/>
                </a:solidFill>
                <a:latin typeface="Arial"/>
                <a:cs typeface="Arial"/>
              </a:rPr>
              <a:t>หมายเหตุ</a:t>
            </a:r>
            <a:r>
              <a:rPr sz="900" b="1" dirty="0">
                <a:solidFill>
                  <a:srgbClr val="231F20"/>
                </a:solidFill>
                <a:latin typeface="Arial"/>
                <a:cs typeface="Arial"/>
              </a:rPr>
              <a:t>: </a:t>
            </a:r>
            <a:r>
              <a:rPr lang="th-TH" sz="900" dirty="0">
                <a:solidFill>
                  <a:srgbClr val="231F20"/>
                </a:solidFill>
                <a:latin typeface="Arial"/>
                <a:cs typeface="Arial"/>
              </a:rPr>
              <a:t>ทำซ้ำตามขั้นตอนเมื่อต้องการใช้กับอุปกรณ์อื่นๆ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54832" y="2691458"/>
            <a:ext cx="1421130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4780">
              <a:lnSpc>
                <a:spcPct val="100000"/>
              </a:lnSpc>
              <a:spcBef>
                <a:spcPts val="100"/>
              </a:spcBef>
            </a:pPr>
            <a:r>
              <a:rPr lang="th-TH" sz="900" spc="-10" dirty="0">
                <a:solidFill>
                  <a:srgbClr val="231F20"/>
                </a:solidFill>
                <a:latin typeface="Arial"/>
                <a:cs typeface="Arial"/>
              </a:rPr>
              <a:t>บีบน้ำยาขัดเงาจำนวนเล็กน้อยลงบนพื้นผิวของอุปกรณ์ที่จะทำการติดหัวเซ็นเซอร์</a:t>
            </a:r>
            <a:r>
              <a:rPr sz="900" spc="-10" dirty="0">
                <a:solidFill>
                  <a:srgbClr val="231F20"/>
                </a:solidFill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A731268-264B-62AB-F401-5E429050B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6006" y="1030985"/>
            <a:ext cx="1752957" cy="142646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467266B-7586-B8E5-D055-399F07FCE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8950" y="1030985"/>
            <a:ext cx="1744675" cy="142646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F5BBF228-85EA-F1DA-75E4-88CFDA8DD54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7161" y="1028700"/>
            <a:ext cx="1688395" cy="14264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673100" y="228600"/>
            <a:ext cx="5422900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1600" b="1" spc="-10" dirty="0">
                <a:solidFill>
                  <a:srgbClr val="939598"/>
                </a:solidFill>
                <a:latin typeface="Arial"/>
                <a:cs typeface="Arial"/>
              </a:rPr>
              <a:t>Adhesive Polish Kit (ADH2300)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8600" y="635870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28600" y="292970"/>
            <a:ext cx="284480" cy="170815"/>
          </a:xfrm>
          <a:custGeom>
            <a:avLst/>
            <a:gdLst/>
            <a:ahLst/>
            <a:cxnLst/>
            <a:rect l="l" t="t" r="r" b="b"/>
            <a:pathLst>
              <a:path w="284480" h="170814">
                <a:moveTo>
                  <a:pt x="284162" y="0"/>
                </a:moveTo>
                <a:lnTo>
                  <a:pt x="0" y="0"/>
                </a:lnTo>
                <a:lnTo>
                  <a:pt x="284162" y="170497"/>
                </a:lnTo>
                <a:lnTo>
                  <a:pt x="284162" y="0"/>
                </a:lnTo>
                <a:close/>
              </a:path>
            </a:pathLst>
          </a:custGeom>
          <a:solidFill>
            <a:srgbClr val="EEB11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0" name="object 20"/>
          <p:cNvGrpSpPr/>
          <p:nvPr/>
        </p:nvGrpSpPr>
        <p:grpSpPr>
          <a:xfrm>
            <a:off x="370674" y="7069655"/>
            <a:ext cx="97790" cy="344170"/>
            <a:chOff x="370674" y="7069655"/>
            <a:chExt cx="97790" cy="344170"/>
          </a:xfrm>
        </p:grpSpPr>
        <p:sp>
          <p:nvSpPr>
            <p:cNvPr id="21" name="object 21"/>
            <p:cNvSpPr/>
            <p:nvPr/>
          </p:nvSpPr>
          <p:spPr>
            <a:xfrm>
              <a:off x="376745" y="7134567"/>
              <a:ext cx="91440" cy="279400"/>
            </a:xfrm>
            <a:custGeom>
              <a:avLst/>
              <a:gdLst/>
              <a:ahLst/>
              <a:cxnLst/>
              <a:rect l="l" t="t" r="r" b="b"/>
              <a:pathLst>
                <a:path w="91440" h="279400">
                  <a:moveTo>
                    <a:pt x="91186" y="0"/>
                  </a:moveTo>
                  <a:lnTo>
                    <a:pt x="0" y="0"/>
                  </a:lnTo>
                  <a:lnTo>
                    <a:pt x="0" y="278993"/>
                  </a:lnTo>
                  <a:lnTo>
                    <a:pt x="91186" y="278993"/>
                  </a:lnTo>
                  <a:lnTo>
                    <a:pt x="91186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70674" y="7069655"/>
              <a:ext cx="97790" cy="59690"/>
            </a:xfrm>
            <a:custGeom>
              <a:avLst/>
              <a:gdLst/>
              <a:ahLst/>
              <a:cxnLst/>
              <a:rect l="l" t="t" r="r" b="b"/>
              <a:pathLst>
                <a:path w="97790" h="59690">
                  <a:moveTo>
                    <a:pt x="97256" y="0"/>
                  </a:moveTo>
                  <a:lnTo>
                    <a:pt x="0" y="0"/>
                  </a:lnTo>
                  <a:lnTo>
                    <a:pt x="97256" y="59118"/>
                  </a:lnTo>
                  <a:lnTo>
                    <a:pt x="97256" y="0"/>
                  </a:lnTo>
                  <a:close/>
                </a:path>
              </a:pathLst>
            </a:custGeom>
            <a:solidFill>
              <a:srgbClr val="EEB11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536651" y="7134580"/>
            <a:ext cx="1169670" cy="279400"/>
          </a:xfrm>
          <a:custGeom>
            <a:avLst/>
            <a:gdLst/>
            <a:ahLst/>
            <a:cxnLst/>
            <a:rect l="l" t="t" r="r" b="b"/>
            <a:pathLst>
              <a:path w="1169670" h="279400">
                <a:moveTo>
                  <a:pt x="310578" y="126631"/>
                </a:moveTo>
                <a:lnTo>
                  <a:pt x="302564" y="85915"/>
                </a:lnTo>
                <a:lnTo>
                  <a:pt x="277393" y="58648"/>
                </a:lnTo>
                <a:lnTo>
                  <a:pt x="233375" y="43345"/>
                </a:lnTo>
                <a:lnTo>
                  <a:pt x="168821" y="38569"/>
                </a:lnTo>
                <a:lnTo>
                  <a:pt x="0" y="38569"/>
                </a:lnTo>
                <a:lnTo>
                  <a:pt x="0" y="278993"/>
                </a:lnTo>
                <a:lnTo>
                  <a:pt x="89585" y="278993"/>
                </a:lnTo>
                <a:lnTo>
                  <a:pt x="89585" y="125234"/>
                </a:lnTo>
                <a:lnTo>
                  <a:pt x="38354" y="91516"/>
                </a:lnTo>
                <a:lnTo>
                  <a:pt x="161747" y="91516"/>
                </a:lnTo>
                <a:lnTo>
                  <a:pt x="192481" y="93522"/>
                </a:lnTo>
                <a:lnTo>
                  <a:pt x="210464" y="100457"/>
                </a:lnTo>
                <a:lnTo>
                  <a:pt x="218909" y="113626"/>
                </a:lnTo>
                <a:lnTo>
                  <a:pt x="221005" y="134378"/>
                </a:lnTo>
                <a:lnTo>
                  <a:pt x="221005" y="278993"/>
                </a:lnTo>
                <a:lnTo>
                  <a:pt x="310578" y="278993"/>
                </a:lnTo>
                <a:lnTo>
                  <a:pt x="310578" y="126631"/>
                </a:lnTo>
                <a:close/>
              </a:path>
              <a:path w="1169670" h="279400">
                <a:moveTo>
                  <a:pt x="838339" y="0"/>
                </a:moveTo>
                <a:lnTo>
                  <a:pt x="712927" y="0"/>
                </a:lnTo>
                <a:lnTo>
                  <a:pt x="574916" y="213804"/>
                </a:lnTo>
                <a:lnTo>
                  <a:pt x="436892" y="0"/>
                </a:lnTo>
                <a:lnTo>
                  <a:pt x="311454" y="0"/>
                </a:lnTo>
                <a:lnTo>
                  <a:pt x="491578" y="278993"/>
                </a:lnTo>
                <a:lnTo>
                  <a:pt x="532841" y="278993"/>
                </a:lnTo>
                <a:lnTo>
                  <a:pt x="617016" y="278993"/>
                </a:lnTo>
                <a:lnTo>
                  <a:pt x="658279" y="278993"/>
                </a:lnTo>
                <a:lnTo>
                  <a:pt x="838339" y="0"/>
                </a:lnTo>
                <a:close/>
              </a:path>
              <a:path w="1169670" h="279400">
                <a:moveTo>
                  <a:pt x="1169644" y="40767"/>
                </a:moveTo>
                <a:lnTo>
                  <a:pt x="1080922" y="40767"/>
                </a:lnTo>
                <a:lnTo>
                  <a:pt x="1080922" y="193128"/>
                </a:lnTo>
                <a:lnTo>
                  <a:pt x="1131658" y="226568"/>
                </a:lnTo>
                <a:lnTo>
                  <a:pt x="1009434" y="226568"/>
                </a:lnTo>
                <a:lnTo>
                  <a:pt x="978966" y="224561"/>
                </a:lnTo>
                <a:lnTo>
                  <a:pt x="961136" y="217690"/>
                </a:lnTo>
                <a:lnTo>
                  <a:pt x="952766" y="204622"/>
                </a:lnTo>
                <a:lnTo>
                  <a:pt x="950683" y="184035"/>
                </a:lnTo>
                <a:lnTo>
                  <a:pt x="950683" y="40767"/>
                </a:lnTo>
                <a:lnTo>
                  <a:pt x="861898" y="40767"/>
                </a:lnTo>
                <a:lnTo>
                  <a:pt x="861898" y="191757"/>
                </a:lnTo>
                <a:lnTo>
                  <a:pt x="869848" y="232079"/>
                </a:lnTo>
                <a:lnTo>
                  <a:pt x="894803" y="259105"/>
                </a:lnTo>
                <a:lnTo>
                  <a:pt x="938428" y="274256"/>
                </a:lnTo>
                <a:lnTo>
                  <a:pt x="1002385" y="278993"/>
                </a:lnTo>
                <a:lnTo>
                  <a:pt x="1169644" y="278993"/>
                </a:lnTo>
                <a:lnTo>
                  <a:pt x="1169644" y="4076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72386" y="7174153"/>
            <a:ext cx="358140" cy="240029"/>
          </a:xfrm>
          <a:custGeom>
            <a:avLst/>
            <a:gdLst/>
            <a:ahLst/>
            <a:cxnLst/>
            <a:rect l="l" t="t" r="r" b="b"/>
            <a:pathLst>
              <a:path w="358139" h="240029">
                <a:moveTo>
                  <a:pt x="292227" y="0"/>
                </a:moveTo>
                <a:lnTo>
                  <a:pt x="123190" y="0"/>
                </a:lnTo>
                <a:lnTo>
                  <a:pt x="66230" y="4978"/>
                </a:lnTo>
                <a:lnTo>
                  <a:pt x="28079" y="21259"/>
                </a:lnTo>
                <a:lnTo>
                  <a:pt x="6680" y="50914"/>
                </a:lnTo>
                <a:lnTo>
                  <a:pt x="0" y="95948"/>
                </a:lnTo>
                <a:lnTo>
                  <a:pt x="0" y="98742"/>
                </a:lnTo>
                <a:lnTo>
                  <a:pt x="0" y="140665"/>
                </a:lnTo>
                <a:lnTo>
                  <a:pt x="0" y="143510"/>
                </a:lnTo>
                <a:lnTo>
                  <a:pt x="6680" y="188531"/>
                </a:lnTo>
                <a:lnTo>
                  <a:pt x="28079" y="218173"/>
                </a:lnTo>
                <a:lnTo>
                  <a:pt x="66230" y="234467"/>
                </a:lnTo>
                <a:lnTo>
                  <a:pt x="123190" y="239445"/>
                </a:lnTo>
                <a:lnTo>
                  <a:pt x="292227" y="239445"/>
                </a:lnTo>
                <a:lnTo>
                  <a:pt x="292227" y="187553"/>
                </a:lnTo>
                <a:lnTo>
                  <a:pt x="137579" y="187553"/>
                </a:lnTo>
                <a:lnTo>
                  <a:pt x="108927" y="185470"/>
                </a:lnTo>
                <a:lnTo>
                  <a:pt x="91351" y="178181"/>
                </a:lnTo>
                <a:lnTo>
                  <a:pt x="82511" y="164134"/>
                </a:lnTo>
                <a:lnTo>
                  <a:pt x="80073" y="141770"/>
                </a:lnTo>
                <a:lnTo>
                  <a:pt x="292227" y="143167"/>
                </a:lnTo>
                <a:lnTo>
                  <a:pt x="292227" y="96291"/>
                </a:lnTo>
                <a:lnTo>
                  <a:pt x="80073" y="97663"/>
                </a:lnTo>
                <a:lnTo>
                  <a:pt x="82511" y="75285"/>
                </a:lnTo>
                <a:lnTo>
                  <a:pt x="91351" y="61239"/>
                </a:lnTo>
                <a:lnTo>
                  <a:pt x="108927" y="53949"/>
                </a:lnTo>
                <a:lnTo>
                  <a:pt x="137579" y="51866"/>
                </a:lnTo>
                <a:lnTo>
                  <a:pt x="292227" y="51866"/>
                </a:lnTo>
                <a:lnTo>
                  <a:pt x="292227" y="0"/>
                </a:lnTo>
                <a:close/>
              </a:path>
              <a:path w="358139" h="240029">
                <a:moveTo>
                  <a:pt x="348348" y="231241"/>
                </a:moveTo>
                <a:lnTo>
                  <a:pt x="341668" y="221272"/>
                </a:lnTo>
                <a:lnTo>
                  <a:pt x="344703" y="220751"/>
                </a:lnTo>
                <a:lnTo>
                  <a:pt x="347319" y="218973"/>
                </a:lnTo>
                <a:lnTo>
                  <a:pt x="347319" y="211137"/>
                </a:lnTo>
                <a:lnTo>
                  <a:pt x="347319" y="210985"/>
                </a:lnTo>
                <a:lnTo>
                  <a:pt x="345059" y="208788"/>
                </a:lnTo>
                <a:lnTo>
                  <a:pt x="344551" y="208788"/>
                </a:lnTo>
                <a:lnTo>
                  <a:pt x="344551" y="211874"/>
                </a:lnTo>
                <a:lnTo>
                  <a:pt x="344551" y="218821"/>
                </a:lnTo>
                <a:lnTo>
                  <a:pt x="341210" y="218922"/>
                </a:lnTo>
                <a:lnTo>
                  <a:pt x="334149" y="218922"/>
                </a:lnTo>
                <a:lnTo>
                  <a:pt x="334149" y="211137"/>
                </a:lnTo>
                <a:lnTo>
                  <a:pt x="341922" y="211137"/>
                </a:lnTo>
                <a:lnTo>
                  <a:pt x="344551" y="211874"/>
                </a:lnTo>
                <a:lnTo>
                  <a:pt x="344551" y="208788"/>
                </a:lnTo>
                <a:lnTo>
                  <a:pt x="331393" y="208788"/>
                </a:lnTo>
                <a:lnTo>
                  <a:pt x="331393" y="231241"/>
                </a:lnTo>
                <a:lnTo>
                  <a:pt x="334149" y="231241"/>
                </a:lnTo>
                <a:lnTo>
                  <a:pt x="334149" y="221272"/>
                </a:lnTo>
                <a:lnTo>
                  <a:pt x="338810" y="221272"/>
                </a:lnTo>
                <a:lnTo>
                  <a:pt x="345122" y="231241"/>
                </a:lnTo>
                <a:lnTo>
                  <a:pt x="348348" y="231241"/>
                </a:lnTo>
                <a:close/>
              </a:path>
              <a:path w="358139" h="240029">
                <a:moveTo>
                  <a:pt x="357873" y="220014"/>
                </a:moveTo>
                <a:lnTo>
                  <a:pt x="356374" y="212369"/>
                </a:lnTo>
                <a:lnTo>
                  <a:pt x="354838" y="210070"/>
                </a:lnTo>
                <a:lnTo>
                  <a:pt x="354838" y="210731"/>
                </a:lnTo>
                <a:lnTo>
                  <a:pt x="354838" y="229311"/>
                </a:lnTo>
                <a:lnTo>
                  <a:pt x="347853" y="236677"/>
                </a:lnTo>
                <a:lnTo>
                  <a:pt x="329031" y="236677"/>
                </a:lnTo>
                <a:lnTo>
                  <a:pt x="322033" y="229311"/>
                </a:lnTo>
                <a:lnTo>
                  <a:pt x="322033" y="210731"/>
                </a:lnTo>
                <a:lnTo>
                  <a:pt x="329031" y="203365"/>
                </a:lnTo>
                <a:lnTo>
                  <a:pt x="347853" y="203365"/>
                </a:lnTo>
                <a:lnTo>
                  <a:pt x="354838" y="210731"/>
                </a:lnTo>
                <a:lnTo>
                  <a:pt x="354838" y="210070"/>
                </a:lnTo>
                <a:lnTo>
                  <a:pt x="352259" y="206209"/>
                </a:lnTo>
                <a:lnTo>
                  <a:pt x="347992" y="203365"/>
                </a:lnTo>
                <a:lnTo>
                  <a:pt x="346100" y="202095"/>
                </a:lnTo>
                <a:lnTo>
                  <a:pt x="338442" y="200596"/>
                </a:lnTo>
                <a:lnTo>
                  <a:pt x="330771" y="202095"/>
                </a:lnTo>
                <a:lnTo>
                  <a:pt x="324599" y="206209"/>
                </a:lnTo>
                <a:lnTo>
                  <a:pt x="320484" y="212369"/>
                </a:lnTo>
                <a:lnTo>
                  <a:pt x="318998" y="220014"/>
                </a:lnTo>
                <a:lnTo>
                  <a:pt x="320484" y="227647"/>
                </a:lnTo>
                <a:lnTo>
                  <a:pt x="324599" y="233819"/>
                </a:lnTo>
                <a:lnTo>
                  <a:pt x="330771" y="237934"/>
                </a:lnTo>
                <a:lnTo>
                  <a:pt x="338442" y="239445"/>
                </a:lnTo>
                <a:lnTo>
                  <a:pt x="346100" y="237934"/>
                </a:lnTo>
                <a:lnTo>
                  <a:pt x="347992" y="236677"/>
                </a:lnTo>
                <a:lnTo>
                  <a:pt x="352259" y="233819"/>
                </a:lnTo>
                <a:lnTo>
                  <a:pt x="356374" y="227647"/>
                </a:lnTo>
                <a:lnTo>
                  <a:pt x="357873" y="22001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28600" y="6862762"/>
            <a:ext cx="9601200" cy="0"/>
          </a:xfrm>
          <a:custGeom>
            <a:avLst/>
            <a:gdLst/>
            <a:ahLst/>
            <a:cxnLst/>
            <a:rect l="l" t="t" r="r" b="b"/>
            <a:pathLst>
              <a:path w="9601200">
                <a:moveTo>
                  <a:pt x="0" y="0"/>
                </a:moveTo>
                <a:lnTo>
                  <a:pt x="9601200" y="0"/>
                </a:lnTo>
              </a:path>
            </a:pathLst>
          </a:custGeom>
          <a:ln w="9525">
            <a:solidFill>
              <a:srgbClr val="EEB11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>
              <a:lnSpc>
                <a:spcPts val="1190"/>
              </a:lnSpc>
              <a:spcBef>
                <a:spcPts val="75"/>
              </a:spcBef>
            </a:pPr>
            <a:r>
              <a:rPr dirty="0"/>
              <a:t>InVue</a:t>
            </a:r>
            <a:r>
              <a:rPr spc="260" dirty="0"/>
              <a:t> </a:t>
            </a:r>
            <a:r>
              <a:rPr dirty="0"/>
              <a:t>Customer</a:t>
            </a:r>
            <a:r>
              <a:rPr spc="260" dirty="0"/>
              <a:t> </a:t>
            </a:r>
            <a:r>
              <a:rPr dirty="0"/>
              <a:t>Service</a:t>
            </a:r>
            <a:r>
              <a:rPr spc="305" dirty="0"/>
              <a:t> </a:t>
            </a:r>
            <a:r>
              <a:rPr sz="1000" b="1" dirty="0">
                <a:latin typeface="Arial"/>
                <a:cs typeface="Arial"/>
              </a:rPr>
              <a:t>888.554.6883</a:t>
            </a:r>
            <a:r>
              <a:rPr sz="1000" b="1" spc="29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(option</a:t>
            </a:r>
            <a:r>
              <a:rPr i="1" spc="260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2)</a:t>
            </a:r>
            <a:endParaRPr sz="1000">
              <a:latin typeface="Arial"/>
              <a:cs typeface="Arial"/>
            </a:endParaRPr>
          </a:p>
          <a:p>
            <a:pPr marL="1423035">
              <a:lnSpc>
                <a:spcPts val="1070"/>
              </a:lnSpc>
            </a:pPr>
            <a:r>
              <a:rPr dirty="0"/>
              <a:t>Hours:</a:t>
            </a:r>
            <a:r>
              <a:rPr spc="114" dirty="0"/>
              <a:t> </a:t>
            </a:r>
            <a:r>
              <a:rPr dirty="0"/>
              <a:t>8</a:t>
            </a:r>
            <a:r>
              <a:rPr spc="120" dirty="0"/>
              <a:t> </a:t>
            </a:r>
            <a:r>
              <a:rPr dirty="0"/>
              <a:t>AM</a:t>
            </a:r>
            <a:r>
              <a:rPr spc="120" dirty="0"/>
              <a:t> </a:t>
            </a:r>
            <a:r>
              <a:rPr dirty="0"/>
              <a:t>-</a:t>
            </a:r>
            <a:r>
              <a:rPr spc="120" dirty="0"/>
              <a:t> </a:t>
            </a:r>
            <a:r>
              <a:rPr dirty="0"/>
              <a:t>5</a:t>
            </a:r>
            <a:r>
              <a:rPr spc="120" dirty="0"/>
              <a:t> </a:t>
            </a:r>
            <a:r>
              <a:rPr dirty="0"/>
              <a:t>PM</a:t>
            </a:r>
            <a:r>
              <a:rPr spc="120" dirty="0"/>
              <a:t> </a:t>
            </a:r>
            <a:r>
              <a:rPr spc="-25" dirty="0"/>
              <a:t>EST</a:t>
            </a:r>
          </a:p>
        </p:txBody>
      </p:sp>
      <p:sp>
        <p:nvSpPr>
          <p:cNvPr id="29" name="object 22">
            <a:extLst>
              <a:ext uri="{FF2B5EF4-FFF2-40B4-BE49-F238E27FC236}">
                <a16:creationId xmlns:a16="http://schemas.microsoft.com/office/drawing/2014/main" id="{D3575A47-E9EC-10F2-DDB5-31339BE4EB49}"/>
              </a:ext>
            </a:extLst>
          </p:cNvPr>
          <p:cNvSpPr txBox="1"/>
          <p:nvPr/>
        </p:nvSpPr>
        <p:spPr>
          <a:xfrm>
            <a:off x="673100" y="947260"/>
            <a:ext cx="854710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polish kit includes a polishing compound and microfiber cloth to remove a microscopic layer that is not visible to the naked eye. The polish prepares the surface to accept the adhesive without changing the appearance.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There is enough compound in one packet to be used on at least 5 phones at a time. One packet included per unit.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ADH2300 is the only solution that will work for all devices, and it must always be used for the following phone types: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iPhone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Samsung Galaxy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Google Pixel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Moto One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Huawei Mate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ct val="100000"/>
              </a:lnSpc>
            </a:pPr>
            <a:endParaRPr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4132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277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Courier New</vt:lpstr>
      <vt:lpstr>Symbol</vt:lpstr>
      <vt:lpstr>Office Theme</vt:lpstr>
      <vt:lpstr>InVue คู่มือการติดตั้ง Installation Instructions ADH2300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InVue Installation Instructions ADH2300</dc:title>
  <dc:creator>Admin</dc:creator>
  <cp:lastModifiedBy>Wong, Ling</cp:lastModifiedBy>
  <cp:revision>3</cp:revision>
  <dcterms:created xsi:type="dcterms:W3CDTF">2022-07-27T08:11:37Z</dcterms:created>
  <dcterms:modified xsi:type="dcterms:W3CDTF">2023-09-27T08:17:40Z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2018-09-12T00:00:00Z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2022-07-27T00:00:00Z</vt:filetime>
  </property>
  <property fmtid="{D5CDD505-2E9C-101B-9397-08002B2CF9AE}" pid="5" name="Producer">
    <vt:lpwstr>Adobe PDF Library 15.0</vt:lpwstr>
  </property>
</Properties>
</file>